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ECCD9-1A18-493F-B571-6EE8E267A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C0BF2-0DAA-41D9-BD5F-9514586E9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C2CFB-384B-4CB6-B843-401344CA7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E357F-4F1B-40B6-9C15-66B2283FB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32E49-8D4C-48DA-A1FD-52F448CE4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9592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FCEEE-259E-4260-98CC-AD0F50C34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B7E57C-F06E-4C65-A489-48F223355A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2CEFE-B29B-43BE-A5F4-A0256805A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F336-6DD7-4BCC-9292-96963DB15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C983C-462F-472A-AC81-3C009D363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564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A9D20B-C65D-487A-A626-8E80159BDD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F43C2F-2980-42FE-B09E-EABF5EF43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DA72A-7359-4254-A387-0B2DF84B4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FAF59-93F7-4A55-8E52-7B4605B69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C99AE-FD52-4D0F-BF87-343E1F1FD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5997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32C61-E52F-4D85-85CC-5ADFDC28D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C26CC-3C04-4EDC-8981-9578FDC8A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64DC2-930F-4EE7-96DC-4D33984F8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FA25D-C043-4F8B-80E0-2B4422583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2FC36-894D-43EB-9FCD-59D1614DA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0912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61F0B-876C-46B8-B679-AFBA091B6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6E5319-223F-453C-9510-35E404F70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C0DA1-6CD4-4008-9A2F-6764767CE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20198-94B6-487C-A8EA-AB3FB28E9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2733D-73DB-41F7-81AE-AF3014B74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7004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ECA5-C0C8-4843-B233-D3DEC5736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1EFDC-6E53-414E-8717-7411B3021B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5788B3-FFA3-43F3-80F4-C1F8406FD7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914FE5-FDD0-4F0F-98FA-0731FCEAE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E0DCE1-3BBE-42FF-A0CD-6E482B75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2ADA73-FFCE-4AC5-ABFA-B236C8461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5840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412D0-16FE-4210-96AD-E7AC97814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1DBD3-6B31-4DA8-9FB2-CC297F4B7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91BBF-4029-4C1B-B2E4-73B4A6FB63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A9CE8D-0E6A-484E-ABCB-FF7419AA7E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A780EB-FD5D-46AC-B86A-075D9CF792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8CC035-782D-4B14-8B3A-982DCB073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0275D3-6838-46A2-8BC2-7DD030E09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3A05AE-14CD-4BC3-9477-D0D87ED94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6905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DBD2-0166-44BC-BBFB-FB6119223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F0288C-42CC-4981-84C8-B505F783F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D343F2-7B7A-467B-A793-2B2328964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0226E2-0173-4875-9EE4-F1A779F76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7167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8711C2-5FB2-409C-A859-4F2DDD8C9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E9F9FE-3B57-495B-B152-7E9FA95E0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7E85E1-AE94-46DC-928C-5BBCAB546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9652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CAD41-DBC9-45C7-BBB2-75D29704D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DC20C-259B-4785-BDE5-DAB26A3EB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AC215-440A-4635-B812-5087E5CF1F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63BF9A-086C-4866-89D5-9256D66DE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4525B-568C-44EA-AAFC-4284C985A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E5A5D4-59C3-4D12-942E-A57D07FEA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831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F9A6E-DE4B-4033-8356-49DD6B939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E5FF2C-F2ED-4715-BB9F-AC0D2628F0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FB8FA6-5E19-48AA-8B63-0609C75C8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43777D-70A4-441C-935D-2522475CA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2FA60F-48DE-433D-97DF-5FB9C5430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95A01-6CA3-4A5B-8AA9-55F92E44F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0077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178824-54A6-4B4B-9265-582D9B38C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B2459-027F-471F-8FD9-A5156DB93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DEEEC-8AF4-496A-A99C-F22FA80E82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F0198-BAD5-424E-BB92-BC617FF02327}" type="datetimeFigureOut">
              <a:rPr lang="en-IN" smtClean="0"/>
              <a:t>27-05-2021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1BC95-DCE1-4FE5-AC9B-9653891F53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B3085-36F7-4EB9-B706-9AF90189F5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C1BE9-E655-45B8-8A35-B144FBEBE2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732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AC4C24BC-7EA0-46B3-B8AA-E56E3E5B9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793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BD9394B-5CD8-445D-B8A9-F7D6CF21C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106" y="573741"/>
            <a:ext cx="10146411" cy="5573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043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A7FDB200-AA04-46C2-A0DA-77AF870DB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76" y="1613647"/>
            <a:ext cx="10793506" cy="3642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8E4EFE3-92AC-4978-B6DF-71B9FC226E1C}"/>
              </a:ext>
            </a:extLst>
          </p:cNvPr>
          <p:cNvSpPr/>
          <p:nvPr/>
        </p:nvSpPr>
        <p:spPr>
          <a:xfrm>
            <a:off x="10112188" y="1703294"/>
            <a:ext cx="1389530" cy="48409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8889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79B6CE-7F67-4DF6-B7E2-68BA4E348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66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7AB605-5E76-43E7-80B3-A9E4D6ED5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2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30937F-F319-4F13-862D-1393BFE51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279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33AA06-6DF6-4D22-82EF-8F897CFB2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08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E0FE62-78AA-4221-BDB5-9572B7454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278C7AA-CC6E-4E95-98AA-C500DFBC6629}"/>
              </a:ext>
            </a:extLst>
          </p:cNvPr>
          <p:cNvSpPr/>
          <p:nvPr/>
        </p:nvSpPr>
        <p:spPr>
          <a:xfrm>
            <a:off x="10551459" y="179294"/>
            <a:ext cx="1577788" cy="995082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4858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C0F7E4-5D39-45E9-90D5-53E2108AB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C9209D6-9A48-4B3D-A73C-E8DBA67D3A46}"/>
              </a:ext>
            </a:extLst>
          </p:cNvPr>
          <p:cNvSpPr/>
          <p:nvPr/>
        </p:nvSpPr>
        <p:spPr>
          <a:xfrm>
            <a:off x="10551459" y="179294"/>
            <a:ext cx="1577788" cy="995082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0211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DCFA52-F7CE-42FA-B6C0-B505AE87C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2F6EE83-7EDE-4A92-90B1-52CFD97C64D6}"/>
              </a:ext>
            </a:extLst>
          </p:cNvPr>
          <p:cNvSpPr/>
          <p:nvPr/>
        </p:nvSpPr>
        <p:spPr>
          <a:xfrm>
            <a:off x="10551459" y="179294"/>
            <a:ext cx="1577788" cy="995082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266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4E9EF5-1530-4F7D-B8CE-B541E64EA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71BA22C-0FF8-43BE-961E-018322A8C4A6}"/>
              </a:ext>
            </a:extLst>
          </p:cNvPr>
          <p:cNvSpPr/>
          <p:nvPr/>
        </p:nvSpPr>
        <p:spPr>
          <a:xfrm>
            <a:off x="10551459" y="179294"/>
            <a:ext cx="1577788" cy="995082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4A0351C-C6CB-4F54-937C-C59227F5AC52}"/>
              </a:ext>
            </a:extLst>
          </p:cNvPr>
          <p:cNvSpPr/>
          <p:nvPr/>
        </p:nvSpPr>
        <p:spPr>
          <a:xfrm>
            <a:off x="10488706" y="116541"/>
            <a:ext cx="1577788" cy="995082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52E2CA-36BD-418E-A2E4-32A7FAA35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971" y="4438202"/>
            <a:ext cx="3099347" cy="162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01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Rushabh Bagde</dc:creator>
  <cp:lastModifiedBy>Rushabh Bagde</cp:lastModifiedBy>
  <cp:revision>4</cp:revision>
  <dcterms:created xsi:type="dcterms:W3CDTF">2021-05-27T08:59:44Z</dcterms:created>
  <dcterms:modified xsi:type="dcterms:W3CDTF">2021-05-27T09:10:07Z</dcterms:modified>
</cp:coreProperties>
</file>

<file path=docProps/thumbnail.jpeg>
</file>